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4C45-20AC-B007-1186-969B73AB8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BA2C9-BB24-9D18-EA75-3153A5523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4017D-08E5-68FD-DD3C-405F830A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10BF0-5216-9FE8-E1AE-B091FE66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FA22C-0D38-6AC8-BBF7-4A7C4F59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70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E497-F227-8F2C-C6E7-49DE9D3F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CD72C-0FCF-F1AA-509B-46882210D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3C02C-187A-2EE7-B4E8-27A4F423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41A45-F9C6-DD12-EF3F-92E3EEEE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068F1-EC35-0DD9-82F2-B2BAD7D4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63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47B9BB-46D9-CBD2-75D7-EC9CF9C81F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255BB-2548-965C-3859-C954A5586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CE82A-6516-D36F-58A8-57FCA7B9B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D0FD4-37C9-4070-F2D1-F53EC521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EA4B6-4375-2391-7923-53DD3505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60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6D67-E2BD-0A5A-71EA-F17D186E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BCB0-86E0-8372-1A89-8358E4F80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35E0B-BA12-FE14-20E8-71550D41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E68DA-1697-8127-DC06-2F5FEC51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A9B-982E-AB08-D6C1-745847FD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57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18EA-F822-2C54-129A-BD1C23A3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4A4D8-DF11-0CD3-9472-F030A80C1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59345-3D3A-722B-CF3B-BE18741C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A0D12-0366-1A98-976D-EE4C94AB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FB459-DB94-9084-0981-39B6682F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20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556D-4E0B-775E-E89F-3CA9ABE3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4B727-5DD0-F4BC-1D36-EB0057C63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BC47C-5279-9C81-B58F-992E818B1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0F15B-9F39-4F25-B9F5-6FEC5EAE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09A11-59A6-4535-9607-4A3CABAA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241C1-C00A-B5D5-5E80-93747B51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65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EEE0-FE54-0C6A-8029-2E94A569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660B5-FD60-11F3-6649-379B960E6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B45F0-DE34-427D-1842-3A6D21580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F6BEB-403C-D615-5FA5-D05A54465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18AE1-DDE7-BF85-CC61-A6F7DB0D8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F75D29-5FE6-2786-A0F6-14FD63A3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D98AB7-4628-966A-F6C5-4AC8360D2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63A6A-39A6-2BF3-0460-AEC39BF6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55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F25E-F101-CD54-8AA6-BC307616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A83AB0-92BB-DF2F-F1DC-6375679A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50095-237A-F81E-D458-9B650B17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0D9D4-89AB-E57D-9A0B-CAE27A1D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64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28093-7DDE-7C3B-244A-EC9D3886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E110B-78CD-EE96-924A-636B2DE9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4288-0EDD-DD00-69CF-7ABA09A5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14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1814-0CE6-ACBA-C5C9-B6229183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E7B50-9F69-64F2-BAC0-B7D00A47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40A31-0A23-4B74-6D8D-03636013F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66A13-EB6B-F333-28D1-7F174134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73D01-2DD0-5BD6-6C75-4B729FC9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5901F-269C-6247-C666-1F12BFE8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89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91CA-3D2E-2EC9-9D11-14BF98F1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223CE7-DCBE-5604-8FCF-5AFC9368B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4525D-862A-E9B2-36FF-CC1468B06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C1210-B62C-03E0-C195-7679DB77A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6B5EA-67A2-10F1-D388-90EB394AB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0D935-D976-F2D2-CF1C-CBD120C9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51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F86EBF-64A6-2010-8191-02C892735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DDEFF-35D7-E47E-BD25-9B8D42AFD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28039-82F1-8D41-4253-47F033B5F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1B1CE9-3ABB-4FCC-ACC4-79C0C476FE89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C3A73-1A8F-DF32-6133-32ED28699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10C22-2B5E-1D21-38DD-54859E6AF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2B486C-DE30-4DFC-8956-6B4A6E47A0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135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5.wdp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0.wdp"/><Relationship Id="rId10" Type="http://schemas.microsoft.com/office/2007/relationships/hdphoto" Target="../media/hdphoto12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microsoft.com/office/2007/relationships/hdphoto" Target="../media/hdphoto1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microsoft.com/office/2007/relationships/hdphoto" Target="../media/hdphoto15.wdp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DA8F0A7-FF86-D564-192C-9C8DE8BEA364}"/>
              </a:ext>
            </a:extLst>
          </p:cNvPr>
          <p:cNvGrpSpPr/>
          <p:nvPr/>
        </p:nvGrpSpPr>
        <p:grpSpPr>
          <a:xfrm>
            <a:off x="0" y="2081595"/>
            <a:ext cx="12192000" cy="3004205"/>
            <a:chOff x="0" y="2081595"/>
            <a:chExt cx="12192000" cy="3004205"/>
          </a:xfrm>
        </p:grpSpPr>
        <p:pic>
          <p:nvPicPr>
            <p:cNvPr id="17" name="Picture 16" descr="A black computer with a square logo&#10;&#10;Description automatically generated">
              <a:extLst>
                <a:ext uri="{FF2B5EF4-FFF2-40B4-BE49-F238E27FC236}">
                  <a16:creationId xmlns:a16="http://schemas.microsoft.com/office/drawing/2014/main" id="{A9FBC89D-C546-E769-5884-0256E2B9B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0" t="-9226" r="17696" b="-16141"/>
            <a:stretch/>
          </p:blipFill>
          <p:spPr>
            <a:xfrm>
              <a:off x="3854592" y="2081595"/>
              <a:ext cx="2757245" cy="300420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ACFF2-86DE-64E7-FCA5-31E23418D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34151"/>
              <a:ext cx="12192000" cy="209909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F249B5-06B5-1EB2-B3F6-BBD341856875}"/>
                </a:ext>
              </a:extLst>
            </p:cNvPr>
            <p:cNvSpPr txBox="1"/>
            <p:nvPr/>
          </p:nvSpPr>
          <p:spPr>
            <a:xfrm>
              <a:off x="3639820" y="3106643"/>
              <a:ext cx="491236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i="0" dirty="0">
                  <a:solidFill>
                    <a:srgbClr val="00F5D4"/>
                  </a:solidFill>
                  <a:effectLst/>
                  <a:latin typeface="Montserrat" panose="00000500000000000000" pitchFamily="2" charset="0"/>
                </a:rPr>
                <a:t>Explore </a:t>
              </a:r>
              <a:r>
                <a:rPr lang="en-GB" sz="2800" b="1" dirty="0">
                  <a:solidFill>
                    <a:srgbClr val="00F5D4"/>
                  </a:solidFill>
                  <a:latin typeface="Montserrat" panose="00000500000000000000" pitchFamily="2" charset="0"/>
                </a:rPr>
                <a:t>Industry Leading </a:t>
              </a:r>
              <a:r>
                <a:rPr lang="en-GB" sz="2800" b="1" i="0" dirty="0">
                  <a:solidFill>
                    <a:srgbClr val="00F5D4"/>
                  </a:solidFill>
                  <a:effectLst/>
                  <a:latin typeface="Montserrat" panose="00000500000000000000" pitchFamily="2" charset="0"/>
                </a:rPr>
                <a:t>Laptops</a:t>
              </a:r>
            </a:p>
          </p:txBody>
        </p:sp>
        <p:pic>
          <p:nvPicPr>
            <p:cNvPr id="3" name="Picture 2" descr="A black and grey logo&#10;&#10;Description automatically generated">
              <a:extLst>
                <a:ext uri="{FF2B5EF4-FFF2-40B4-BE49-F238E27FC236}">
                  <a16:creationId xmlns:a16="http://schemas.microsoft.com/office/drawing/2014/main" id="{8F3DFEC8-62FB-12D0-1C74-78EAD298C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" r="78550"/>
            <a:stretch/>
          </p:blipFill>
          <p:spPr>
            <a:xfrm>
              <a:off x="1863176" y="2951947"/>
              <a:ext cx="1526055" cy="1503680"/>
            </a:xfrm>
            <a:prstGeom prst="rect">
              <a:avLst/>
            </a:prstGeom>
          </p:spPr>
        </p:pic>
        <p:pic>
          <p:nvPicPr>
            <p:cNvPr id="11" name="Picture 1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3E26840-A80F-189A-E3DD-9CC20326D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2" t="3704" r="27059" b="17037"/>
            <a:stretch/>
          </p:blipFill>
          <p:spPr>
            <a:xfrm>
              <a:off x="306743" y="2679799"/>
              <a:ext cx="1503680" cy="1807796"/>
            </a:xfrm>
            <a:prstGeom prst="rect">
              <a:avLst/>
            </a:prstGeom>
          </p:spPr>
        </p:pic>
        <p:pic>
          <p:nvPicPr>
            <p:cNvPr id="15" name="Picture 14" descr="A cartoon penguin with yellow feet&#10;&#10;Description automatically generated">
              <a:extLst>
                <a:ext uri="{FF2B5EF4-FFF2-40B4-BE49-F238E27FC236}">
                  <a16:creationId xmlns:a16="http://schemas.microsoft.com/office/drawing/2014/main" id="{BE9D9447-0CAA-5945-46E2-1A8D0E9B8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6952" y="2820803"/>
              <a:ext cx="1315334" cy="1525788"/>
            </a:xfrm>
            <a:prstGeom prst="rect">
              <a:avLst/>
            </a:prstGeom>
          </p:spPr>
        </p:pic>
        <p:pic>
          <p:nvPicPr>
            <p:cNvPr id="7" name="Picture 6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2FE71543-79AB-D363-D314-011E0D583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415"/>
            <a:stretch/>
          </p:blipFill>
          <p:spPr>
            <a:xfrm>
              <a:off x="10297058" y="2820803"/>
              <a:ext cx="1541270" cy="1525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76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7DD0A-7970-8E65-55BF-A96FE080E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DC00CBF-D5BE-41F2-1CC9-FAAD8DFF4951}"/>
              </a:ext>
            </a:extLst>
          </p:cNvPr>
          <p:cNvGrpSpPr/>
          <p:nvPr/>
        </p:nvGrpSpPr>
        <p:grpSpPr>
          <a:xfrm>
            <a:off x="-19191" y="1926897"/>
            <a:ext cx="12230383" cy="3004205"/>
            <a:chOff x="-19191" y="1926897"/>
            <a:chExt cx="12230383" cy="30042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B7A0C6-4E54-9E74-1706-DA314069F4C6}"/>
                </a:ext>
              </a:extLst>
            </p:cNvPr>
            <p:cNvSpPr/>
            <p:nvPr/>
          </p:nvSpPr>
          <p:spPr>
            <a:xfrm>
              <a:off x="-19191" y="2379453"/>
              <a:ext cx="12230383" cy="209909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7" descr="A back and side view of a computer&#10;&#10;Description automatically generated">
              <a:extLst>
                <a:ext uri="{FF2B5EF4-FFF2-40B4-BE49-F238E27FC236}">
                  <a16:creationId xmlns:a16="http://schemas.microsoft.com/office/drawing/2014/main" id="{AEF8C828-1ED9-8845-7220-359B35C4F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4" b="89976" l="3199" r="97329">
                          <a14:foregroundMark x1="84689" y1="40461" x2="84689" y2="40461"/>
                          <a14:foregroundMark x1="97360" y1="40461" x2="97360" y2="40461"/>
                          <a14:foregroundMark x1="54410" y1="56993" x2="54410" y2="56993"/>
                          <a14:foregroundMark x1="3199" y1="56346" x2="3199" y2="563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27" t="35902" r="14379" b="37910"/>
            <a:stretch/>
          </p:blipFill>
          <p:spPr>
            <a:xfrm>
              <a:off x="0" y="3667432"/>
              <a:ext cx="2691828" cy="789733"/>
            </a:xfrm>
            <a:prstGeom prst="rect">
              <a:avLst/>
            </a:prstGeom>
          </p:spPr>
        </p:pic>
        <p:pic>
          <p:nvPicPr>
            <p:cNvPr id="10" name="Picture 9" descr="A black computer with a logo&#10;&#10;Description automatically generated">
              <a:extLst>
                <a:ext uri="{FF2B5EF4-FFF2-40B4-BE49-F238E27FC236}">
                  <a16:creationId xmlns:a16="http://schemas.microsoft.com/office/drawing/2014/main" id="{1E31F242-9F5D-7F46-87EF-6788501A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410" y="1926897"/>
              <a:ext cx="3909180" cy="3004205"/>
            </a:xfrm>
            <a:prstGeom prst="rect">
              <a:avLst/>
            </a:prstGeom>
          </p:spPr>
        </p:pic>
        <p:pic>
          <p:nvPicPr>
            <p:cNvPr id="12" name="Picture 11" descr="A computer with a keyboard&#10;&#10;Description automatically generated">
              <a:extLst>
                <a:ext uri="{FF2B5EF4-FFF2-40B4-BE49-F238E27FC236}">
                  <a16:creationId xmlns:a16="http://schemas.microsoft.com/office/drawing/2014/main" id="{6F43801C-0150-5437-98A2-86783974B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3" b="17445"/>
            <a:stretch/>
          </p:blipFill>
          <p:spPr>
            <a:xfrm>
              <a:off x="2612926" y="2660343"/>
              <a:ext cx="2114712" cy="1060450"/>
            </a:xfrm>
            <a:prstGeom prst="rect">
              <a:avLst/>
            </a:prstGeom>
          </p:spPr>
        </p:pic>
        <p:pic>
          <p:nvPicPr>
            <p:cNvPr id="14" name="Picture 13" descr="A computer with a keyboard&#10;&#10;Description automatically generated">
              <a:extLst>
                <a:ext uri="{FF2B5EF4-FFF2-40B4-BE49-F238E27FC236}">
                  <a16:creationId xmlns:a16="http://schemas.microsoft.com/office/drawing/2014/main" id="{34BDB10B-D735-1BE5-720C-C3CD022A5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88" b="15148"/>
            <a:stretch/>
          </p:blipFill>
          <p:spPr>
            <a:xfrm>
              <a:off x="7458582" y="2660650"/>
              <a:ext cx="1840754" cy="1060450"/>
            </a:xfrm>
            <a:prstGeom prst="rect">
              <a:avLst/>
            </a:prstGeom>
          </p:spPr>
        </p:pic>
        <p:pic>
          <p:nvPicPr>
            <p:cNvPr id="16" name="Picture 15" descr="A close-up of a computer&#10;&#10;Description automatically generated">
              <a:extLst>
                <a:ext uri="{FF2B5EF4-FFF2-40B4-BE49-F238E27FC236}">
                  <a16:creationId xmlns:a16="http://schemas.microsoft.com/office/drawing/2014/main" id="{AB9324BD-7083-CB60-7565-93FB8C8A2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462" b="90000" l="1852" r="97531">
                          <a14:foregroundMark x1="11728" y1="24231" x2="11728" y2="24231"/>
                          <a14:foregroundMark x1="31481" y1="5000" x2="31481" y2="5000"/>
                          <a14:foregroundMark x1="88580" y1="6538" x2="66049" y2="3462"/>
                          <a14:foregroundMark x1="66049" y1="3462" x2="40123" y2="5769"/>
                          <a14:foregroundMark x1="9877" y1="37308" x2="9568" y2="48462"/>
                          <a14:foregroundMark x1="2469" y1="64615" x2="2469" y2="64615"/>
                          <a14:foregroundMark x1="91358" y1="16154" x2="91358" y2="16154"/>
                          <a14:foregroundMark x1="80958" y1="63939" x2="81523" y2="63815"/>
                          <a14:foregroundMark x1="79630" y1="64231" x2="80262" y2="64092"/>
                          <a14:foregroundMark x1="97531" y1="63462" x2="94753" y2="63462"/>
                          <a14:backgroundMark x1="77469" y1="66538" x2="77469" y2="66538"/>
                          <a14:backgroundMark x1="78395" y1="66538" x2="78395" y2="66538"/>
                          <a14:backgroundMark x1="79012" y1="66538" x2="79630" y2="66538"/>
                          <a14:backgroundMark x1="80247" y1="66538" x2="82407" y2="66154"/>
                          <a14:backgroundMark x1="82407" y1="66154" x2="82716" y2="66154"/>
                          <a14:backgroundMark x1="81790" y1="66154" x2="90432" y2="66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59" y="2529762"/>
              <a:ext cx="1942358" cy="1558682"/>
            </a:xfrm>
            <a:prstGeom prst="rect">
              <a:avLst/>
            </a:prstGeom>
          </p:spPr>
        </p:pic>
        <p:pic>
          <p:nvPicPr>
            <p:cNvPr id="18" name="Picture 17" descr="A laptops with different colors&#10;&#10;Description automatically generated">
              <a:extLst>
                <a:ext uri="{FF2B5EF4-FFF2-40B4-BE49-F238E27FC236}">
                  <a16:creationId xmlns:a16="http://schemas.microsoft.com/office/drawing/2014/main" id="{03101DE7-491F-F296-0217-05759C9DA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077" b="90000" l="3704" r="98765">
                          <a14:foregroundMark x1="83333" y1="16154" x2="83333" y2="16154"/>
                          <a14:foregroundMark x1="83333" y1="40769" x2="83333" y2="40769"/>
                          <a14:foregroundMark x1="12346" y1="11923" x2="9568" y2="58077"/>
                          <a14:foregroundMark x1="4012" y1="65000" x2="4012" y2="65000"/>
                          <a14:foregroundMark x1="45062" y1="64231" x2="45062" y2="64615"/>
                          <a14:foregroundMark x1="44753" y1="65000" x2="44753" y2="65000"/>
                          <a14:foregroundMark x1="22531" y1="3077" x2="66049" y2="6538"/>
                          <a14:foregroundMark x1="87654" y1="6538" x2="87654" y2="6538"/>
                          <a14:foregroundMark x1="89815" y1="6923" x2="89815" y2="6923"/>
                          <a14:foregroundMark x1="84877" y1="4615" x2="81790" y2="5769"/>
                          <a14:foregroundMark x1="91358" y1="8462" x2="90123" y2="46154"/>
                          <a14:foregroundMark x1="91667" y1="65769" x2="91667" y2="65769"/>
                          <a14:foregroundMark x1="89198" y1="65385" x2="88580" y2="65385"/>
                          <a14:foregroundMark x1="86420" y1="65385" x2="86111" y2="65385"/>
                          <a14:foregroundMark x1="84259" y1="65385" x2="83951" y2="65769"/>
                          <a14:foregroundMark x1="81173" y1="65385" x2="81173" y2="65385"/>
                          <a14:foregroundMark x1="95988" y1="66538" x2="95988" y2="66538"/>
                          <a14:foregroundMark x1="95370" y1="65769" x2="95370" y2="65769"/>
                          <a14:foregroundMark x1="93210" y1="65769" x2="93210" y2="65769"/>
                          <a14:foregroundMark x1="97531" y1="65769" x2="97531" y2="65769"/>
                          <a14:foregroundMark x1="98765" y1="65769" x2="98765" y2="657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8123" y="3220737"/>
              <a:ext cx="1993905" cy="1600047"/>
            </a:xfrm>
            <a:prstGeom prst="rect">
              <a:avLst/>
            </a:prstGeom>
          </p:spPr>
        </p:pic>
        <p:pic>
          <p:nvPicPr>
            <p:cNvPr id="6" name="Picture 5" descr="A computer with a screen on the screen&#10;&#10;Description automatically generated with medium confidence">
              <a:extLst>
                <a:ext uri="{FF2B5EF4-FFF2-40B4-BE49-F238E27FC236}">
                  <a16:creationId xmlns:a16="http://schemas.microsoft.com/office/drawing/2014/main" id="{3FDEF5FD-AAB9-4E1B-33F8-DDB42C69A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28" b="90000" l="1031" r="97423">
                          <a14:foregroundMark x1="8557" y1="41277" x2="8557" y2="41277"/>
                          <a14:foregroundMark x1="4742" y1="43404" x2="4742" y2="43404"/>
                          <a14:foregroundMark x1="1237" y1="43191" x2="1237" y2="43191"/>
                          <a14:foregroundMark x1="72990" y1="4681" x2="72990" y2="4681"/>
                          <a14:foregroundMark x1="95464" y1="2340" x2="95464" y2="2340"/>
                          <a14:foregroundMark x1="97423" y1="46596" x2="97423" y2="465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155" y="2529762"/>
              <a:ext cx="2258536" cy="109434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1BA0CD-2319-FE63-2BE7-58FF0311DE1D}"/>
                </a:ext>
              </a:extLst>
            </p:cNvPr>
            <p:cNvSpPr txBox="1"/>
            <p:nvPr/>
          </p:nvSpPr>
          <p:spPr>
            <a:xfrm>
              <a:off x="5292987" y="2828836"/>
              <a:ext cx="160602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i="0" dirty="0">
                  <a:solidFill>
                    <a:srgbClr val="00F5D4"/>
                  </a:solidFill>
                  <a:effectLst/>
                  <a:latin typeface="Montserrat" panose="00000500000000000000" pitchFamily="2" charset="0"/>
                </a:rPr>
                <a:t>Explore </a:t>
              </a:r>
            </a:p>
            <a:p>
              <a:pPr algn="ctr"/>
              <a:endParaRPr lang="en-GB" b="1" dirty="0">
                <a:solidFill>
                  <a:srgbClr val="00F5D4"/>
                </a:solidFill>
                <a:latin typeface="Montserrat" panose="00000500000000000000" pitchFamily="2" charset="0"/>
              </a:endParaRPr>
            </a:p>
            <a:p>
              <a:pPr algn="ctr"/>
              <a:endParaRPr lang="en-GB" b="1" dirty="0">
                <a:solidFill>
                  <a:srgbClr val="00F5D4"/>
                </a:solidFill>
                <a:latin typeface="Montserrat" panose="00000500000000000000" pitchFamily="2" charset="0"/>
              </a:endParaRPr>
            </a:p>
            <a:p>
              <a:pPr algn="ctr"/>
              <a:r>
                <a:rPr lang="en-GB" b="1" i="0" dirty="0">
                  <a:solidFill>
                    <a:srgbClr val="00F5D4"/>
                  </a:solidFill>
                  <a:effectLst/>
                  <a:latin typeface="Montserrat" panose="00000500000000000000" pitchFamily="2" charset="0"/>
                </a:rPr>
                <a:t>MacBook's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13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07BC5-5AAB-7866-D03D-C39DAD4C5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195FD-F734-7EA5-C6D6-E583136885F6}"/>
              </a:ext>
            </a:extLst>
          </p:cNvPr>
          <p:cNvGrpSpPr/>
          <p:nvPr/>
        </p:nvGrpSpPr>
        <p:grpSpPr>
          <a:xfrm>
            <a:off x="-19191" y="1926896"/>
            <a:ext cx="12230383" cy="3004205"/>
            <a:chOff x="-19191" y="1926896"/>
            <a:chExt cx="12230383" cy="3004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5D1CD1-A08F-A42C-4181-63779CA348EF}"/>
                </a:ext>
              </a:extLst>
            </p:cNvPr>
            <p:cNvGrpSpPr/>
            <p:nvPr/>
          </p:nvGrpSpPr>
          <p:grpSpPr>
            <a:xfrm>
              <a:off x="-19191" y="2379452"/>
              <a:ext cx="12230383" cy="2099094"/>
              <a:chOff x="-19191" y="2379452"/>
              <a:chExt cx="12230383" cy="209909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889311-BC2D-FA0E-034C-8218C14142E5}"/>
                  </a:ext>
                </a:extLst>
              </p:cNvPr>
              <p:cNvSpPr/>
              <p:nvPr/>
            </p:nvSpPr>
            <p:spPr>
              <a:xfrm>
                <a:off x="-19191" y="2379452"/>
                <a:ext cx="12230383" cy="209909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" name="Picture 3" descr="A computer with a screen open and the back side&#10;&#10;Description automatically generated with medium confidence">
                <a:extLst>
                  <a:ext uri="{FF2B5EF4-FFF2-40B4-BE49-F238E27FC236}">
                    <a16:creationId xmlns:a16="http://schemas.microsoft.com/office/drawing/2014/main" id="{E985565F-DEFC-9FAF-5B23-268202D0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762" b="99097" l="6158" r="95315">
                            <a14:foregroundMark x1="91566" y1="26534" x2="91566" y2="26534"/>
                            <a14:foregroundMark x1="95315" y1="21841" x2="95315" y2="21841"/>
                            <a14:foregroundMark x1="67135" y1="7762" x2="69880" y2="8755"/>
                            <a14:foregroundMark x1="75033" y1="91065" x2="77309" y2="93231"/>
                            <a14:foregroundMark x1="80321" y1="98556" x2="80321" y2="98556"/>
                            <a14:foregroundMark x1="34337" y1="62365" x2="34337" y2="62365"/>
                            <a14:foregroundMark x1="6158" y1="99097" x2="6158" y2="99097"/>
                            <a14:foregroundMark x1="18206" y1="23556" x2="18206" y2="23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60" y="2407958"/>
                <a:ext cx="2503848" cy="1856937"/>
              </a:xfrm>
              <a:prstGeom prst="rect">
                <a:avLst/>
              </a:prstGeom>
            </p:spPr>
          </p:pic>
          <p:pic>
            <p:nvPicPr>
              <p:cNvPr id="9" name="Picture 8" descr="A close-up of a computer&#10;&#10;Description automatically generated">
                <a:extLst>
                  <a:ext uri="{FF2B5EF4-FFF2-40B4-BE49-F238E27FC236}">
                    <a16:creationId xmlns:a16="http://schemas.microsoft.com/office/drawing/2014/main" id="{2C6214A3-67D0-D7F6-5C36-FBB20C71D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66" b="97207" l="9990" r="97815">
                            <a14:foregroundMark x1="64724" y1="66341" x2="64724" y2="66341"/>
                            <a14:foregroundMark x1="71800" y1="57961" x2="67430" y2="63827"/>
                            <a14:foregroundMark x1="67430" y1="63827" x2="69407" y2="68715"/>
                            <a14:foregroundMark x1="85952" y1="31844" x2="72425" y2="37570"/>
                            <a14:foregroundMark x1="72425" y1="37570" x2="61915" y2="58380"/>
                            <a14:foregroundMark x1="61915" y1="58380" x2="77003" y2="67458"/>
                            <a14:foregroundMark x1="77003" y1="67458" x2="83663" y2="49302"/>
                            <a14:foregroundMark x1="83663" y1="49302" x2="76275" y2="33240"/>
                            <a14:foregroundMark x1="76275" y1="33240" x2="72216" y2="30866"/>
                            <a14:foregroundMark x1="29136" y1="55587" x2="41727" y2="82682"/>
                            <a14:foregroundMark x1="41727" y1="82682" x2="50989" y2="90084"/>
                            <a14:foregroundMark x1="50989" y1="90084" x2="87305" y2="85615"/>
                            <a14:foregroundMark x1="87305" y1="85615" x2="95317" y2="80726"/>
                            <a14:foregroundMark x1="95317" y1="80726" x2="92924" y2="40223"/>
                            <a14:foregroundMark x1="30905" y1="94553" x2="30905" y2="94553"/>
                            <a14:foregroundMark x1="46410" y1="94553" x2="71800" y2="96648"/>
                            <a14:foregroundMark x1="71800" y1="96648" x2="90739" y2="94693"/>
                            <a14:foregroundMark x1="90739" y1="94693" x2="94277" y2="83380"/>
                            <a14:foregroundMark x1="85952" y1="13128" x2="94485" y2="13268"/>
                            <a14:foregroundMark x1="94485" y1="13268" x2="95421" y2="23184"/>
                            <a14:foregroundMark x1="95421" y1="23184" x2="95109" y2="24022"/>
                            <a14:foregroundMark x1="95942" y1="5866" x2="95942" y2="5866"/>
                            <a14:foregroundMark x1="97815" y1="18156" x2="97815" y2="18156"/>
                            <a14:foregroundMark x1="92716" y1="97207" x2="92716" y2="972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23417" y="2748351"/>
                <a:ext cx="2303102" cy="1715943"/>
              </a:xfrm>
              <a:prstGeom prst="rect">
                <a:avLst/>
              </a:prstGeom>
            </p:spPr>
          </p:pic>
          <p:pic>
            <p:nvPicPr>
              <p:cNvPr id="17" name="Picture 16" descr="A black computer with a white background&#10;&#10;Description automatically generated">
                <a:extLst>
                  <a:ext uri="{FF2B5EF4-FFF2-40B4-BE49-F238E27FC236}">
                    <a16:creationId xmlns:a16="http://schemas.microsoft.com/office/drawing/2014/main" id="{4AB77D53-27D3-545D-9F24-AC624A80F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398" b="89850" l="1667" r="97500">
                            <a14:foregroundMark x1="6000" y1="63346" x2="6000" y2="63346"/>
                            <a14:foregroundMark x1="92500" y1="72368" x2="92500" y2="72368"/>
                            <a14:foregroundMark x1="76667" y1="78195" x2="74333" y2="78947"/>
                            <a14:foregroundMark x1="66000" y1="82331" x2="66000" y2="82331"/>
                            <a14:foregroundMark x1="1833" y1="66729" x2="1833" y2="66729"/>
                            <a14:foregroundMark x1="97500" y1="71241" x2="97500" y2="71241"/>
                            <a14:foregroundMark x1="76667" y1="41917" x2="76667" y2="419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9654" y="2407958"/>
                <a:ext cx="2303102" cy="2042084"/>
              </a:xfrm>
              <a:prstGeom prst="rect">
                <a:avLst/>
              </a:prstGeom>
            </p:spPr>
          </p:pic>
          <p:pic>
            <p:nvPicPr>
              <p:cNvPr id="21" name="Picture 20" descr="A computer with a screen on&#10;&#10;Description automatically generated">
                <a:extLst>
                  <a:ext uri="{FF2B5EF4-FFF2-40B4-BE49-F238E27FC236}">
                    <a16:creationId xmlns:a16="http://schemas.microsoft.com/office/drawing/2014/main" id="{199027C6-93F2-DE9D-1703-7742CE0B2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582" y="2762603"/>
                <a:ext cx="2447150" cy="163143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381C1A-19F7-87D5-77DC-34F69A902B4F}"/>
                  </a:ext>
                </a:extLst>
              </p:cNvPr>
              <p:cNvSpPr txBox="1"/>
              <p:nvPr/>
            </p:nvSpPr>
            <p:spPr>
              <a:xfrm>
                <a:off x="5292987" y="2828835"/>
                <a:ext cx="16060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i="0" dirty="0">
                    <a:solidFill>
                      <a:srgbClr val="00F5D4"/>
                    </a:solidFill>
                    <a:effectLst/>
                    <a:latin typeface="Montserrat" panose="00000500000000000000" pitchFamily="2" charset="0"/>
                  </a:rPr>
                  <a:t>Explore </a:t>
                </a:r>
              </a:p>
              <a:p>
                <a:pPr algn="ctr"/>
                <a:endParaRPr lang="en-GB" b="1" dirty="0">
                  <a:solidFill>
                    <a:srgbClr val="00F5D4"/>
                  </a:solidFill>
                  <a:latin typeface="Montserrat" panose="00000500000000000000" pitchFamily="2" charset="0"/>
                </a:endParaRPr>
              </a:p>
              <a:p>
                <a:pPr algn="ctr"/>
                <a:endParaRPr lang="en-GB" b="1" dirty="0">
                  <a:solidFill>
                    <a:srgbClr val="00F5D4"/>
                  </a:solidFill>
                  <a:latin typeface="Montserrat" panose="00000500000000000000" pitchFamily="2" charset="0"/>
                </a:endParaRPr>
              </a:p>
              <a:p>
                <a:pPr algn="ctr"/>
                <a:r>
                  <a:rPr lang="en-GB" b="1" i="0" dirty="0">
                    <a:solidFill>
                      <a:srgbClr val="00F5D4"/>
                    </a:solidFill>
                    <a:effectLst/>
                    <a:latin typeface="Montserrat" panose="00000500000000000000" pitchFamily="2" charset="0"/>
                  </a:rPr>
                  <a:t>Windows</a:t>
                </a:r>
              </a:p>
            </p:txBody>
          </p:sp>
        </p:grpSp>
        <p:pic>
          <p:nvPicPr>
            <p:cNvPr id="8" name="Picture 7" descr="A computer with a logo on it&#10;&#10;Description automatically generated">
              <a:extLst>
                <a:ext uri="{FF2B5EF4-FFF2-40B4-BE49-F238E27FC236}">
                  <a16:creationId xmlns:a16="http://schemas.microsoft.com/office/drawing/2014/main" id="{D1571252-95A7-4D33-E437-B9BB034D9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54323" y1="47969" x2="52396" y2="48281"/>
                          <a14:foregroundMark x1="51094" y1="48438" x2="50990" y2="49453"/>
                          <a14:foregroundMark x1="50990" y1="50703" x2="50990" y2="50703"/>
                          <a14:foregroundMark x1="48438" y1="49453" x2="48125" y2="49297"/>
                          <a14:foregroundMark x1="50313" y1="52031" x2="51406" y2="53047"/>
                          <a14:foregroundMark x1="52083" y1="53594" x2="52083" y2="53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7739" y="1926896"/>
              <a:ext cx="4276521" cy="300420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260C24-496B-C079-057B-E2A9C3117326}"/>
                </a:ext>
              </a:extLst>
            </p:cNvPr>
            <p:cNvSpPr txBox="1"/>
            <p:nvPr/>
          </p:nvSpPr>
          <p:spPr>
            <a:xfrm>
              <a:off x="5292987" y="2828836"/>
              <a:ext cx="160602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i="0" dirty="0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  <a:t>Explore </a:t>
              </a:r>
            </a:p>
            <a:p>
              <a:pPr algn="ctr"/>
              <a:endParaRPr lang="en-GB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endParaRPr>
            </a:p>
            <a:p>
              <a:pPr algn="ctr"/>
              <a:endParaRPr lang="en-GB" b="1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endParaRPr>
            </a:p>
            <a:p>
              <a:pPr algn="ctr"/>
              <a:r>
                <a:rPr lang="en-GB" b="1" i="0" dirty="0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  <a:t>Windows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32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74E71-5D1E-E2ED-1407-9E5D27087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E7FB250-254A-86DA-5FFF-F14CC31ACA8C}"/>
              </a:ext>
            </a:extLst>
          </p:cNvPr>
          <p:cNvGrpSpPr/>
          <p:nvPr/>
        </p:nvGrpSpPr>
        <p:grpSpPr>
          <a:xfrm>
            <a:off x="-19191" y="1926897"/>
            <a:ext cx="12230383" cy="3004205"/>
            <a:chOff x="-19191" y="1926897"/>
            <a:chExt cx="12230383" cy="3004205"/>
          </a:xfrm>
        </p:grpSpPr>
        <p:pic>
          <p:nvPicPr>
            <p:cNvPr id="14" name="Picture 13" descr="A black computer with a square logo&#10;&#10;Description automatically generated">
              <a:extLst>
                <a:ext uri="{FF2B5EF4-FFF2-40B4-BE49-F238E27FC236}">
                  <a16:creationId xmlns:a16="http://schemas.microsoft.com/office/drawing/2014/main" id="{F6EC5899-A37A-C378-B853-F1CAE576D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0" t="-9226" r="17696" b="-16141"/>
            <a:stretch/>
          </p:blipFill>
          <p:spPr>
            <a:xfrm>
              <a:off x="3853486" y="1926897"/>
              <a:ext cx="2757245" cy="3004205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2B4C7D-4974-AF33-3F28-5F959E96E7FE}"/>
                </a:ext>
              </a:extLst>
            </p:cNvPr>
            <p:cNvGrpSpPr/>
            <p:nvPr/>
          </p:nvGrpSpPr>
          <p:grpSpPr>
            <a:xfrm>
              <a:off x="-19191" y="2261326"/>
              <a:ext cx="12230383" cy="2335347"/>
              <a:chOff x="-19191" y="2261326"/>
              <a:chExt cx="12230383" cy="233534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8D9B03-2866-01B8-AFE0-5907E0D95BEA}"/>
                  </a:ext>
                </a:extLst>
              </p:cNvPr>
              <p:cNvSpPr/>
              <p:nvPr/>
            </p:nvSpPr>
            <p:spPr>
              <a:xfrm>
                <a:off x="-19191" y="2379453"/>
                <a:ext cx="12230383" cy="209909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6" name="Picture 5" descr="A black computer with a black background&#10;&#10;Description automatically generated">
                <a:extLst>
                  <a:ext uri="{FF2B5EF4-FFF2-40B4-BE49-F238E27FC236}">
                    <a16:creationId xmlns:a16="http://schemas.microsoft.com/office/drawing/2014/main" id="{C2F2F402-5879-32DB-E378-4AAF598A4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6202" y="2467540"/>
                <a:ext cx="1783353" cy="178335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2B27FD-D2AF-2659-274B-73757D7A6378}"/>
                  </a:ext>
                </a:extLst>
              </p:cNvPr>
              <p:cNvSpPr txBox="1"/>
              <p:nvPr/>
            </p:nvSpPr>
            <p:spPr>
              <a:xfrm>
                <a:off x="5204324" y="2828836"/>
                <a:ext cx="178335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i="0" dirty="0">
                    <a:solidFill>
                      <a:srgbClr val="00F5D4"/>
                    </a:solidFill>
                    <a:effectLst/>
                    <a:latin typeface="Montserrat" panose="00000500000000000000" pitchFamily="2" charset="0"/>
                  </a:rPr>
                  <a:t>Explore </a:t>
                </a:r>
              </a:p>
              <a:p>
                <a:pPr algn="ctr"/>
                <a:endParaRPr lang="en-GB" b="1" dirty="0">
                  <a:solidFill>
                    <a:srgbClr val="00F5D4"/>
                  </a:solidFill>
                  <a:latin typeface="Montserrat" panose="00000500000000000000" pitchFamily="2" charset="0"/>
                </a:endParaRPr>
              </a:p>
              <a:p>
                <a:pPr algn="ctr"/>
                <a:endParaRPr lang="en-GB" b="1" dirty="0">
                  <a:solidFill>
                    <a:srgbClr val="00F5D4"/>
                  </a:solidFill>
                  <a:latin typeface="Montserrat" panose="00000500000000000000" pitchFamily="2" charset="0"/>
                </a:endParaRPr>
              </a:p>
              <a:p>
                <a:pPr algn="ctr"/>
                <a:r>
                  <a:rPr lang="en-GB" b="1" i="0" dirty="0">
                    <a:solidFill>
                      <a:srgbClr val="00F5D4"/>
                    </a:solidFill>
                    <a:effectLst/>
                    <a:latin typeface="Montserrat" panose="00000500000000000000" pitchFamily="2" charset="0"/>
                  </a:rPr>
                  <a:t>Chromebook</a:t>
                </a:r>
              </a:p>
            </p:txBody>
          </p:sp>
          <p:pic>
            <p:nvPicPr>
              <p:cNvPr id="4" name="Picture 3" descr="A laptops with a screen on&#10;&#10;Description automatically generated with medium confidence">
                <a:extLst>
                  <a:ext uri="{FF2B5EF4-FFF2-40B4-BE49-F238E27FC236}">
                    <a16:creationId xmlns:a16="http://schemas.microsoft.com/office/drawing/2014/main" id="{67660B2D-253C-EEE7-CC60-92AAA6074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4125" r="96875">
                            <a14:foregroundMark x1="9250" y1="67167" x2="9250" y2="67167"/>
                            <a14:foregroundMark x1="4125" y1="67500" x2="4125" y2="67500"/>
                            <a14:foregroundMark x1="92750" y1="69667" x2="92750" y2="69667"/>
                            <a14:foregroundMark x1="96875" y1="70500" x2="96875" y2="70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8495" y="2261326"/>
                <a:ext cx="3113795" cy="2335347"/>
              </a:xfrm>
              <a:prstGeom prst="rect">
                <a:avLst/>
              </a:prstGeom>
            </p:spPr>
          </p:pic>
          <p:pic>
            <p:nvPicPr>
              <p:cNvPr id="8" name="Picture 7" descr="A computer with a screen on&#10;&#10;Description automatically generated">
                <a:extLst>
                  <a:ext uri="{FF2B5EF4-FFF2-40B4-BE49-F238E27FC236}">
                    <a16:creationId xmlns:a16="http://schemas.microsoft.com/office/drawing/2014/main" id="{7997A2F8-36E5-D07D-B363-8922AC158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413" b="93750" l="2990" r="95681">
                            <a14:foregroundMark x1="34053" y1="88081" x2="49668" y2="88227"/>
                            <a14:foregroundMark x1="53571" y1="82413" x2="53571" y2="82413"/>
                            <a14:foregroundMark x1="54983" y1="82267" x2="55399" y2="82267"/>
                            <a14:foregroundMark x1="59302" y1="82267" x2="59302" y2="82267"/>
                            <a14:foregroundMark x1="60714" y1="82703" x2="61047" y2="82849"/>
                            <a14:foregroundMark x1="62458" y1="83285" x2="62458" y2="83285"/>
                            <a14:foregroundMark x1="65532" y1="83721" x2="65532" y2="83721"/>
                            <a14:foregroundMark x1="69934" y1="83576" x2="69934" y2="83576"/>
                            <a14:foregroundMark x1="74668" y1="83576" x2="74668" y2="83576"/>
                            <a14:foregroundMark x1="76744" y1="83866" x2="76744" y2="83866"/>
                            <a14:foregroundMark x1="78738" y1="82849" x2="78738" y2="82849"/>
                            <a14:foregroundMark x1="74585" y1="80959" x2="73754" y2="80959"/>
                            <a14:foregroundMark x1="73256" y1="80959" x2="71678" y2="80959"/>
                            <a14:foregroundMark x1="68771" y1="79651" x2="67774" y2="79651"/>
                            <a14:foregroundMark x1="49834" y1="80087" x2="49834" y2="80087"/>
                            <a14:foregroundMark x1="57641" y1="90843" x2="57641" y2="90843"/>
                            <a14:foregroundMark x1="67276" y1="93605" x2="67276" y2="93605"/>
                            <a14:foregroundMark x1="93023" y1="28924" x2="93023" y2="28924"/>
                            <a14:foregroundMark x1="56312" y1="26744" x2="56312" y2="26744"/>
                            <a14:foregroundMark x1="56229" y1="27616" x2="56229" y2="27616"/>
                            <a14:foregroundMark x1="51993" y1="22965" x2="51993" y2="22965"/>
                            <a14:foregroundMark x1="52243" y1="22238" x2="52243" y2="22238"/>
                            <a14:foregroundMark x1="54070" y1="17587" x2="52243" y2="30814"/>
                            <a14:foregroundMark x1="52907" y1="31395" x2="52990" y2="46657"/>
                            <a14:foregroundMark x1="52990" y1="46657" x2="52990" y2="46657"/>
                            <a14:foregroundMark x1="77990" y1="16424" x2="77990" y2="16424"/>
                            <a14:foregroundMark x1="75166" y1="15843" x2="69684" y2="17006"/>
                            <a14:foregroundMark x1="66030" y1="18169" x2="73754" y2="18169"/>
                            <a14:foregroundMark x1="78488" y1="16715" x2="78488" y2="16715"/>
                            <a14:foregroundMark x1="79568" y1="16715" x2="79568" y2="16715"/>
                            <a14:foregroundMark x1="69103" y1="16424" x2="69103" y2="16424"/>
                            <a14:foregroundMark x1="65947" y1="17297" x2="65947" y2="17297"/>
                            <a14:foregroundMark x1="64784" y1="17297" x2="64784" y2="17297"/>
                            <a14:foregroundMark x1="63123" y1="17297" x2="63123" y2="17297"/>
                            <a14:foregroundMark x1="88455" y1="84012" x2="88455" y2="84012"/>
                            <a14:foregroundMark x1="88372" y1="84738" x2="88372" y2="84738"/>
                            <a14:foregroundMark x1="88372" y1="84884" x2="88372" y2="84884"/>
                            <a14:foregroundMark x1="88372" y1="85029" x2="88372" y2="85029"/>
                            <a14:foregroundMark x1="88372" y1="85029" x2="88372" y2="85029"/>
                            <a14:foregroundMark x1="88372" y1="85029" x2="88372" y2="85029"/>
                            <a14:foregroundMark x1="89037" y1="85029" x2="89037" y2="85029"/>
                            <a14:foregroundMark x1="89867" y1="85029" x2="89867" y2="85029"/>
                            <a14:foregroundMark x1="89867" y1="85029" x2="89867" y2="85029"/>
                            <a14:foregroundMark x1="88953" y1="84738" x2="88953" y2="84738"/>
                            <a14:foregroundMark x1="88123" y1="84884" x2="88123" y2="84884"/>
                            <a14:foregroundMark x1="87874" y1="84884" x2="87874" y2="84884"/>
                            <a14:foregroundMark x1="87874" y1="84884" x2="87874" y2="84884"/>
                            <a14:foregroundMark x1="50332" y1="9302" x2="50332" y2="9302"/>
                            <a14:foregroundMark x1="51495" y1="9302" x2="51495" y2="9302"/>
                            <a14:foregroundMark x1="54402" y1="9157" x2="54402" y2="9157"/>
                            <a14:foregroundMark x1="49086" y1="9448" x2="49086" y2="9448"/>
                            <a14:foregroundMark x1="48754" y1="9884" x2="48754" y2="9884"/>
                            <a14:foregroundMark x1="48339" y1="10465" x2="48339" y2="10610"/>
                            <a14:foregroundMark x1="47924" y1="11192" x2="47924" y2="11192"/>
                            <a14:foregroundMark x1="48671" y1="9738" x2="48422" y2="10029"/>
                            <a14:foregroundMark x1="51744" y1="8721" x2="54070" y2="8576"/>
                            <a14:foregroundMark x1="58721" y1="7558" x2="58721" y2="7558"/>
                            <a14:foregroundMark x1="58638" y1="8866" x2="58638" y2="8866"/>
                            <a14:foregroundMark x1="58638" y1="8285" x2="58638" y2="12645"/>
                            <a14:foregroundMark x1="53654" y1="10174" x2="53239" y2="13081"/>
                            <a14:foregroundMark x1="90449" y1="24128" x2="88538" y2="39244"/>
                            <a14:foregroundMark x1="96096" y1="37064" x2="96096" y2="37064"/>
                            <a14:foregroundMark x1="85216" y1="93750" x2="85216" y2="93750"/>
                            <a14:foregroundMark x1="56478" y1="8721" x2="56478" y2="8721"/>
                            <a14:foregroundMark x1="57392" y1="9157" x2="57392" y2="9157"/>
                            <a14:foregroundMark x1="56811" y1="8866" x2="56063" y2="8721"/>
                            <a14:foregroundMark x1="60548" y1="8140" x2="60548" y2="8140"/>
                            <a14:foregroundMark x1="62957" y1="7849" x2="62957" y2="7849"/>
                            <a14:foregroundMark x1="65532" y1="7558" x2="65532" y2="7558"/>
                            <a14:foregroundMark x1="64203" y1="7703" x2="64203" y2="7703"/>
                            <a14:foregroundMark x1="63372" y1="7703" x2="63372" y2="7703"/>
                            <a14:foregroundMark x1="59468" y1="8140" x2="59468" y2="8140"/>
                            <a14:foregroundMark x1="56811" y1="8430" x2="56728" y2="8430"/>
                            <a14:foregroundMark x1="55814" y1="8721" x2="55731" y2="8721"/>
                            <a14:foregroundMark x1="21844" y1="88663" x2="21844" y2="88663"/>
                            <a14:foregroundMark x1="13372" y1="72529" x2="13372" y2="72529"/>
                            <a14:foregroundMark x1="10797" y1="72093" x2="10797" y2="72093"/>
                            <a14:foregroundMark x1="4651" y1="71657" x2="8472" y2="71512"/>
                            <a14:foregroundMark x1="4236" y1="70930" x2="4236" y2="70930"/>
                            <a14:foregroundMark x1="3571" y1="71076" x2="3571" y2="71076"/>
                            <a14:foregroundMark x1="2990" y1="71366" x2="2990" y2="71366"/>
                            <a14:foregroundMark x1="12126" y1="71948" x2="12126" y2="71948"/>
                            <a14:foregroundMark x1="15365" y1="71366" x2="15365" y2="71366"/>
                            <a14:foregroundMark x1="17525" y1="70785" x2="17525" y2="70785"/>
                            <a14:foregroundMark x1="18688" y1="70785" x2="18688" y2="70785"/>
                            <a14:foregroundMark x1="22010" y1="72820" x2="22010" y2="72820"/>
                            <a14:foregroundMark x1="22259" y1="67733" x2="22259" y2="67733"/>
                            <a14:foregroundMark x1="9635" y1="73547" x2="9635" y2="73547"/>
                            <a14:foregroundMark x1="25664" y1="76017" x2="25664" y2="76017"/>
                            <a14:foregroundMark x1="28904" y1="76017" x2="28904" y2="76017"/>
                            <a14:foregroundMark x1="41279" y1="74419" x2="41279" y2="74419"/>
                            <a14:foregroundMark x1="53571" y1="86192" x2="57807" y2="86047"/>
                            <a14:foregroundMark x1="57807" y1="86047" x2="66944" y2="86773"/>
                            <a14:foregroundMark x1="66944" y1="86773" x2="75332" y2="84302"/>
                            <a14:foregroundMark x1="75332" y1="84302" x2="80233" y2="87064"/>
                            <a14:foregroundMark x1="80233" y1="87064" x2="87292" y2="86483"/>
                            <a14:foregroundMark x1="87292" y1="86483" x2="78239" y2="91715"/>
                            <a14:foregroundMark x1="78239" y1="91715" x2="71262" y2="90698"/>
                            <a14:foregroundMark x1="71262" y1="90698" x2="66445" y2="82849"/>
                            <a14:foregroundMark x1="66445" y1="82849" x2="66030" y2="81395"/>
                            <a14:foregroundMark x1="50664" y1="91860" x2="50664" y2="91860"/>
                            <a14:foregroundMark x1="45930" y1="92151" x2="45930" y2="92151"/>
                            <a14:foregroundMark x1="42940" y1="91570" x2="42608" y2="91570"/>
                            <a14:foregroundMark x1="40781" y1="91570" x2="40781" y2="91570"/>
                            <a14:foregroundMark x1="39120" y1="91570" x2="39120" y2="91570"/>
                            <a14:foregroundMark x1="38206" y1="91570" x2="38206" y2="91570"/>
                            <a14:foregroundMark x1="36130" y1="91570" x2="36130" y2="91570"/>
                            <a14:foregroundMark x1="35382" y1="91424" x2="34967" y2="91424"/>
                            <a14:foregroundMark x1="33804" y1="90698" x2="33472" y2="90698"/>
                            <a14:foregroundMark x1="32724" y1="90698" x2="32309" y2="90698"/>
                            <a14:backgroundMark x1="58721" y1="7558" x2="58721" y2="7558"/>
                            <a14:backgroundMark x1="6395" y1="74564" x2="6395" y2="745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6672" y="2652824"/>
                <a:ext cx="2716613" cy="1552350"/>
              </a:xfrm>
              <a:prstGeom prst="rect">
                <a:avLst/>
              </a:prstGeom>
            </p:spPr>
          </p:pic>
          <p:pic>
            <p:nvPicPr>
              <p:cNvPr id="10" name="Picture 9" descr="A laptops with a purple background&#10;&#10;Description automatically generated">
                <a:extLst>
                  <a:ext uri="{FF2B5EF4-FFF2-40B4-BE49-F238E27FC236}">
                    <a16:creationId xmlns:a16="http://schemas.microsoft.com/office/drawing/2014/main" id="{EDA8A106-C194-3FE0-B309-6AEF87BBC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19740" y1="10195" x2="19740" y2="101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0731" y="2467540"/>
                <a:ext cx="3173344" cy="1783353"/>
              </a:xfrm>
              <a:prstGeom prst="rect">
                <a:avLst/>
              </a:prstGeom>
            </p:spPr>
          </p:pic>
          <p:pic>
            <p:nvPicPr>
              <p:cNvPr id="12" name="Picture 11" descr="A computer with a stylus&#10;&#10;Description automatically generated">
                <a:extLst>
                  <a:ext uri="{FF2B5EF4-FFF2-40B4-BE49-F238E27FC236}">
                    <a16:creationId xmlns:a16="http://schemas.microsoft.com/office/drawing/2014/main" id="{AA8CF534-6FF9-8F04-535C-C891F8F67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596" b="90000" l="7376" r="95319">
                            <a14:foregroundMark x1="48652" y1="14043" x2="58865" y2="20000"/>
                            <a14:foregroundMark x1="63404" y1="21702" x2="63404" y2="21702"/>
                            <a14:foregroundMark x1="66667" y1="29574" x2="66667" y2="32979"/>
                            <a14:foregroundMark x1="65532" y1="42340" x2="65532" y2="43617"/>
                            <a14:foregroundMark x1="65248" y1="48511" x2="65248" y2="52340"/>
                            <a14:foregroundMark x1="63546" y1="65106" x2="63262" y2="69362"/>
                            <a14:foregroundMark x1="62128" y1="73830" x2="61702" y2="75106"/>
                            <a14:foregroundMark x1="55319" y1="78723" x2="55319" y2="78723"/>
                            <a14:foregroundMark x1="45957" y1="76596" x2="45957" y2="76596"/>
                            <a14:foregroundMark x1="31773" y1="73830" x2="31773" y2="73830"/>
                            <a14:foregroundMark x1="22695" y1="71064" x2="30213" y2="72128"/>
                            <a14:foregroundMark x1="47376" y1="79362" x2="60851" y2="79787"/>
                            <a14:foregroundMark x1="8794" y1="70638" x2="73475" y2="84468"/>
                            <a14:foregroundMark x1="73475" y1="84468" x2="78723" y2="83404"/>
                            <a14:foregroundMark x1="82411" y1="85957" x2="82411" y2="85957"/>
                            <a14:foregroundMark x1="84681" y1="84681" x2="84681" y2="84681"/>
                            <a14:foregroundMark x1="86809" y1="84043" x2="86809" y2="84043"/>
                            <a14:foregroundMark x1="89362" y1="83191" x2="89362" y2="83191"/>
                            <a14:foregroundMark x1="90780" y1="82979" x2="90780" y2="82979"/>
                            <a14:foregroundMark x1="92624" y1="82979" x2="92624" y2="82979"/>
                            <a14:foregroundMark x1="58298" y1="88511" x2="58298" y2="88511"/>
                            <a14:foregroundMark x1="55603" y1="87447" x2="55603" y2="87447"/>
                            <a14:foregroundMark x1="53191" y1="89362" x2="33475" y2="81489"/>
                            <a14:foregroundMark x1="33475" y1="81489" x2="30496" y2="81277"/>
                            <a14:foregroundMark x1="30638" y1="82979" x2="30638" y2="82979"/>
                            <a14:foregroundMark x1="32908" y1="83404" x2="32908" y2="83404"/>
                            <a14:foregroundMark x1="35319" y1="85106" x2="35319" y2="85106"/>
                            <a14:foregroundMark x1="73759" y1="61064" x2="73759" y2="61064"/>
                            <a14:foregroundMark x1="75603" y1="55745" x2="75603" y2="55745"/>
                            <a14:foregroundMark x1="77730" y1="46170" x2="77730" y2="46170"/>
                            <a14:foregroundMark x1="79291" y1="38511" x2="79291" y2="38511"/>
                            <a14:foregroundMark x1="81418" y1="28723" x2="81418" y2="28723"/>
                            <a14:foregroundMark x1="7943" y1="72553" x2="7943" y2="72553"/>
                            <a14:foregroundMark x1="7376" y1="78723" x2="13050" y2="78511"/>
                            <a14:foregroundMark x1="13050" y1="78511" x2="13050" y2="78511"/>
                            <a14:foregroundMark x1="16170" y1="80426" x2="16170" y2="80426"/>
                            <a14:foregroundMark x1="18014" y1="30638" x2="18014" y2="30638"/>
                            <a14:foregroundMark x1="21702" y1="11915" x2="21702" y2="11915"/>
                            <a14:foregroundMark x1="20426" y1="10213" x2="20426" y2="10213"/>
                            <a14:foregroundMark x1="19716" y1="9574" x2="19716" y2="9574"/>
                            <a14:foregroundMark x1="19433" y1="9149" x2="19433" y2="9149"/>
                            <a14:foregroundMark x1="18865" y1="8085" x2="18865" y2="8085"/>
                            <a14:foregroundMark x1="18440" y1="6596" x2="18440" y2="6596"/>
                            <a14:foregroundMark x1="87801" y1="11277" x2="87801" y2="11277"/>
                            <a14:foregroundMark x1="87801" y1="11277" x2="87092" y2="12979"/>
                            <a14:foregroundMark x1="84397" y1="23404" x2="84397" y2="23404"/>
                            <a14:foregroundMark x1="84823" y1="24681" x2="84823" y2="24681"/>
                            <a14:foregroundMark x1="84539" y1="25106" x2="84539" y2="25319"/>
                            <a14:foregroundMark x1="84255" y1="26170" x2="84113" y2="27021"/>
                            <a14:foregroundMark x1="83830" y1="27660" x2="83404" y2="29362"/>
                            <a14:foregroundMark x1="83262" y1="30000" x2="82979" y2="30638"/>
                            <a14:foregroundMark x1="82837" y1="31489" x2="81418" y2="38298"/>
                            <a14:foregroundMark x1="78298" y1="27872" x2="78298" y2="28085"/>
                            <a14:foregroundMark x1="80993" y1="40000" x2="80993" y2="40000"/>
                            <a14:foregroundMark x1="80993" y1="40000" x2="80993" y2="40000"/>
                            <a14:foregroundMark x1="80426" y1="41702" x2="80426" y2="41702"/>
                            <a14:foregroundMark x1="80284" y1="42128" x2="80284" y2="42553"/>
                            <a14:foregroundMark x1="80142" y1="42979" x2="80142" y2="43191"/>
                            <a14:foregroundMark x1="80000" y1="44043" x2="80000" y2="44255"/>
                            <a14:foregroundMark x1="79858" y1="44894" x2="79858" y2="45106"/>
                            <a14:foregroundMark x1="79716" y1="45745" x2="79716" y2="45745"/>
                            <a14:foregroundMark x1="79433" y1="46170" x2="78014" y2="51915"/>
                            <a14:foregroundMark x1="77730" y1="53191" x2="75745" y2="59574"/>
                            <a14:foregroundMark x1="75745" y1="61277" x2="75035" y2="64468"/>
                            <a14:foregroundMark x1="95319" y1="82340" x2="95319" y2="82340"/>
                            <a14:foregroundMark x1="33333" y1="73617" x2="34752" y2="7425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660446"/>
                <a:ext cx="2547659" cy="16984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5644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12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丂 卂 Ɋ丨乃 ツ</dc:creator>
  <cp:lastModifiedBy>丂 卂 Ɋ丨乃 ツ</cp:lastModifiedBy>
  <cp:revision>5</cp:revision>
  <dcterms:created xsi:type="dcterms:W3CDTF">2025-01-21T15:48:16Z</dcterms:created>
  <dcterms:modified xsi:type="dcterms:W3CDTF">2025-01-24T18:22:35Z</dcterms:modified>
</cp:coreProperties>
</file>